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ocekt.io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68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Learning &amp; Progress Platform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846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Web Platform for Real-time Academic Growth &amp; Career Support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026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Team: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[Your Team Name / Code] | Members &amp;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07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RICR · NavKalpana Hackathon · NRI / NIST · Date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438775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767626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5722263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5563"/>
            <a:ext cx="7238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Flow / Screenshots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94503"/>
            <a:ext cx="75564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Login → Central Dashboard.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Open Course → Mark Lesson / Course Complete.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Submit Assignment / Take Quiz → Automatic evaluation.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Growth Dashboard → OGI updates live.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91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4–6 screenshots of your working app here — login, dashboard, course, quiz, growth]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620107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948958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5903595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10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3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52700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Students use fragmented tools for courses, assignments, quizzes, attendance and jobs.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unified, real-time tracking → low engagement, stress, and unclear growth visibility.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Educators lack a single view to spot at-risk students early and provide timely interventions.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38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image placeholder: frustrated student juggling apps/books]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761911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6090761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604539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2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9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 &amp; 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07149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web app for registered students — single login, central dashboard.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Modules: Courses, Assignments, Quizzes, Attendance, Learning Support, Progress Tracking, Jobs/Internships, Alumni.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Objective: Real-time synchronization, motivate learners with streaks/leaderboards/OGI, and connect to career opportunities.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983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your dashboard screenshot here]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116360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6445210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639984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3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429" y="1689259"/>
            <a:ext cx="7376993" cy="4117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24142" y="1531382"/>
            <a:ext cx="3783330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— Core Foundation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9324142" y="2703314"/>
            <a:ext cx="3783330" cy="2695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Authentication: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Email/password, bcrypt hashing, JWT sessions, logout.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Dashboard: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Greeting, Academic Score Card, Assignment summary, Learning Streak, Skills, Weekly chart, Events, Leaderboard.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Courses &amp; Assignments: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Progress percentages, mark lessons complete, submit files/text/links, feedback &amp; marks.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Quizzes &amp; Attendance: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Timed MCQs, instant scoring, attendance history and doubt submission.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324142" y="5510451"/>
            <a:ext cx="3783330" cy="466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student dashboard with streak/calendar/chart]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1530429" y="6227802"/>
            <a:ext cx="11569541" cy="594360"/>
          </a:xfrm>
          <a:prstGeom prst="roundRect">
            <a:avLst>
              <a:gd name="adj" fmla="val 11849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69" y="6458307"/>
            <a:ext cx="209550" cy="1676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5259" y="6393656"/>
            <a:ext cx="10857071" cy="233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4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Features — Analytics &amp;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04599"/>
            <a:ext cx="7556421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Progress Tracker: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Module %, Assignment %, Quiz average, Consistency, OGI value.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OGI Formula: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(Quiz Avg × 0.40) + (Assignment Avg × 0.30) + (Completion Rate × 0.20) + (Consistency × 0.10).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Classification: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Excellent (85–100), Improving (70–84), Stable (50–69), Needs Attention (&lt;50).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sync: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No page reload — updates on submit/evaluate/complete.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9008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growth analytics dashboard with charts &amp; badge]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518910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6847761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80239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5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453" y="1218009"/>
            <a:ext cx="8327827" cy="4648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4537" y="876895"/>
            <a:ext cx="4237911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Career Modules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9634537" y="2454831"/>
            <a:ext cx="4237911" cy="28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Jobs &amp; Internships: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Listings with company, role, required skills, apply link (dummy entries allowed).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Alumni Network: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Profiles with company, position, LinkedIn — useful for mentorship &amp; referrals.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Apply links, CV upload, and filtered search by skill/location.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9634537" y="5541169"/>
            <a:ext cx="4237911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job listing card or alumni profile example]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65453" y="6655356"/>
            <a:ext cx="13099494" cy="908209"/>
          </a:xfrm>
          <a:prstGeom prst="roundRect">
            <a:avLst>
              <a:gd name="adj" fmla="val 10115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71" y="6973491"/>
            <a:ext cx="273368" cy="2187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76256" y="6920865"/>
            <a:ext cx="1216997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6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47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 &amp;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92467"/>
            <a:ext cx="7556421" cy="358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Stack: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MERN — MongoDB, Express.js, React.js, Node.js.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Frontend: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React with Tailwind/CSS, Chart.js for charts and real-time visual updates.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Node + Express APIs, JWT authentication, bcrypt for passwords.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Database: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MongoDB schemas: users, courses, assignments, quizzes, progress.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approach: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State management + API sync (no polling for most updates). Chat uses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socekt.io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integration.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30923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04" y="6759773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6714411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7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5791" y="1705570"/>
            <a:ext cx="7331869" cy="4092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11759" y="1503402"/>
            <a:ext cx="3760232" cy="156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Highlights &amp; Implementation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9311759" y="3187779"/>
            <a:ext cx="3760232" cy="24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 recalculation of OGI and dashboard metrics on user actions.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Security: bcrypt hashing, JWT sessions (approx. 24h timeout).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Git: 10+ meaningful commits, feature branches, full team contributions.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Deployment: Recommended Vercel / Render — include live link if deployed.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Code hygiene: Clear folder structure, README and setup instructions included.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311759" y="5781080"/>
            <a:ext cx="376023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git history or folder structure screenshot]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1565791" y="6260068"/>
            <a:ext cx="11498699" cy="588526"/>
          </a:xfrm>
          <a:prstGeom prst="roundRect">
            <a:avLst>
              <a:gd name="adj" fmla="val 11893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359" y="6489978"/>
            <a:ext cx="208240" cy="1665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07168" y="6424017"/>
            <a:ext cx="1079075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8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1209"/>
            <a:ext cx="7483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 &amp; Bonus Points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50150"/>
            <a:ext cx="7556421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Unique Overall Growth Index (OGI) with classification badge for quick insight.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Meaningful real-time synchronization across modules for immediate feedback.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Clean, responsive UI/UX designed for accessibility and mobile-readiness.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Scalable architecture with future AI/ML scope for personalized recommendations.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464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OGI badge and innovation icons]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164461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6493312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447949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9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2026-02-26T10:00:18Z</dcterms:created>
  <dcterms:modified xsi:type="dcterms:W3CDTF">2026-02-26T10:00:18Z</dcterms:modified>
</cp:coreProperties>
</file>